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7C10DDC-C078-40A2-AF3D-BEB285CEB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3EFFD71-D476-40DA-8801-3B97054CE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21094A5-006D-4D53-9B36-90FC95EF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C39AACC-A51B-4C44-9D22-8705110D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A3D2323-A94E-4F10-B859-98F04E63B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566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DE5C118-42B5-46F6-8541-F6E24FF85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CF7956E-F709-4075-B407-303E5BAE2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4D29458-C3BD-4F63-B99A-51370763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D157779-62BF-48DF-8AB3-A6213F4E5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D0B6E55-96E9-4890-A9DC-004D13421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741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B7A676E-0C4D-4724-92A6-880D6421B1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ECB5D6A-BD89-4F1F-A82F-F12BDD62C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DDA85DE-B916-4F6C-95B4-55341C5AB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1E09284-6232-45DC-AE4B-63CEA7BC3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017B1E-8502-4F65-A2A8-C7A2D88FF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586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6E02FA-4FA6-4812-B58A-8A4362B9F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8D1DE43-AB4A-4284-93FF-9462BA25F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644B579-7225-46B6-9864-F1D6993D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3C5594F-17AB-4131-8855-CBC24A2FA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0DEBD1A-E263-4434-A4F6-2F3703586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7912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8325CC8-27E0-443F-9395-5A10ECAE1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BFC68D6-4221-4C77-B977-AD9A0E9B1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3E692BD-CB9E-4023-AFC9-E6FC2AFCE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141149E-00AF-455C-B358-17EEC882B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4B97368-7A92-4C9F-A0D7-0740C15B6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382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17AD75D-4C54-4B67-9158-B05AFEE9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0EDABF4-72AC-44A0-B0D6-09A53D774C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27703B5-DFF1-4D46-80AB-F97011039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F3CCF91-258F-4BE5-966E-BBC90E94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7117374-A16C-4BC9-95CD-CEADF0E75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8ABEB5A-E387-4847-A68D-E7A0C1DB4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122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B753C8-E4C8-472A-A1E4-2F20D9AB8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19685B7-3FE5-4536-B0DE-5CA96E7E0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283DEC1-ABFA-4C36-BEC3-838236021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58FFBD43-34C2-45DD-8E34-79A128CA7F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8645EC70-80FF-47D2-94EF-4DEAC7E3A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34E1E24-FDE5-4AED-A9C8-A3B274A72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F14B6618-C89F-4906-9171-C975BB133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F300459-B03A-4417-B422-36A03AB63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967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1BB956-A72D-478C-A373-A467FB054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8DF037C-30E2-4011-835F-58518BD5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7A7509F-DA81-4D62-A38D-4CCFE97AC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43A4553-2057-4B9E-8C86-B88A1505F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654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F240BF73-DC0F-4664-A634-942E82FD4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C19B28FF-8AC9-401F-B02F-9EE53633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55870EE-E37C-4720-835A-086364BF3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983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9A7CC1E-4C97-4A19-9F57-195B22EAB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B3E08A-72A6-490F-A8CD-D562B4FC2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ADCFD07-771D-4159-9084-2F53DE5B4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877A247-995D-4E38-B27A-8E32BE5B8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C6B6649-B210-4322-A823-07B8C6E30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777B9BB-FFEE-4069-8FF2-094A3B688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104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0B30B75-D006-491C-8CC4-EBF68602A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C8C1978-5E2E-481C-9F96-964831544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5DE9BDD-F145-4726-80BE-0E4371CB4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8A347B5-A844-4FD4-89D7-445F698C5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D8D6438-9518-4070-9D5C-7DF91029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1063A4B-E5EF-4282-9EF8-21C563A7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755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ED8E6AA-48C2-4A9F-B0AF-AE7B57BF4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45D534D-65ED-4227-A20E-470C1EAFB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BF68581-C5F4-4CB7-BFF9-9E8A4E57A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8C219-2AFE-449F-A1D7-041BDCFA41A4}" type="datetimeFigureOut">
              <a:rPr lang="hu-HU" smtClean="0"/>
              <a:t>2022. 03. 04.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0BC302B-A262-4003-AFD2-9557B18794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A420BA7-52CF-495D-8F9E-906E164C4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87BEB-C873-4576-BD97-8702CDD10A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7645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ECDE3D-052A-4F2E-98D5-74BABBBE24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01FAE6-2243-4BA0-A2C7-9865C04E14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9E2C6BAA-9A92-482C-B0B5-4F701FBF06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415" y="0"/>
            <a:ext cx="66631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623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Balássy László</dc:creator>
  <cp:lastModifiedBy>Balássy László</cp:lastModifiedBy>
  <cp:revision>1</cp:revision>
  <dcterms:created xsi:type="dcterms:W3CDTF">2022-03-04T12:13:29Z</dcterms:created>
  <dcterms:modified xsi:type="dcterms:W3CDTF">2022-03-04T12:13:44Z</dcterms:modified>
</cp:coreProperties>
</file>